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3" r:id="rId2"/>
    <p:sldId id="261" r:id="rId3"/>
    <p:sldId id="272" r:id="rId4"/>
    <p:sldId id="265" r:id="rId5"/>
    <p:sldId id="267" r:id="rId6"/>
    <p:sldId id="257" r:id="rId7"/>
    <p:sldId id="271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1" d="100"/>
          <a:sy n="61" d="100"/>
        </p:scale>
        <p:origin x="1363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AC1E9-66F4-4016-A511-ED47C8A96CFE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DAA73-6DEB-440B-ADB6-BC753FA54F8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90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634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8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647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7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5DAA73-6DEB-440B-ADB6-BC753FA54F8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76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ABC9163-40F4-41C1-B94C-97E6E3ED05A0}" type="datetimeFigureOut">
              <a:rPr lang="en-US" smtClean="0"/>
              <a:t>3/20/2020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57DDC3D-1BA0-4764-B6EF-19AA1D9FE6B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3444240"/>
          </a:xfrm>
        </p:spPr>
        <p:txBody>
          <a:bodyPr/>
          <a:lstStyle/>
          <a:p>
            <a:pPr algn="ctr"/>
            <a:r>
              <a:rPr lang="en-US" cap="none" dirty="0" smtClean="0"/>
              <a:t>Project</a:t>
            </a:r>
            <a:br>
              <a:rPr lang="en-US" cap="none" dirty="0" smtClean="0"/>
            </a:br>
            <a:r>
              <a:rPr lang="en-US" cap="none" dirty="0" smtClean="0"/>
              <a:t>Student’s Name </a:t>
            </a:r>
            <a:br>
              <a:rPr lang="en-US" cap="none" dirty="0" smtClean="0"/>
            </a:br>
            <a:r>
              <a:rPr lang="en-US" cap="none" dirty="0" smtClean="0"/>
              <a:t>University 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3153715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8458200" cy="4191000"/>
          </a:xfrm>
        </p:spPr>
        <p:txBody>
          <a:bodyPr/>
          <a:lstStyle/>
          <a:p>
            <a:pPr marL="0" indent="0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Comparison between personal rights and real rights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 contains correlative obligation. The owner of a property works under an obligation.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right gets created against the world. Owner has a right of taking action against any person interfering with his or her property.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 is enforced against some few individuals while real right is enforceable against the world (Murphy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2017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rights can get maintained through use of owners wish but real rights get maintained by government.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rights on ownership gets created on few people while real rights gets done on all people in a country. </a:t>
            </a:r>
          </a:p>
          <a:p>
            <a:pPr marL="0" indent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460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838200"/>
            <a:ext cx="7520940" cy="3842277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between personal rights and real rights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 regulates relationship that exists between people while real right regulates relationship between an individual and a thing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rights are weaker than real rights and the former does not confer ownership while latter does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(Murphy,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rights create security of ownership while personal security lacks a sense of security.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rights can get enforced on people while real rights get has got a limited enforcement.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1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85801"/>
            <a:ext cx="8153400" cy="3810000"/>
          </a:xfrm>
        </p:spPr>
        <p:txBody>
          <a:bodyPr>
            <a:normAutofit/>
          </a:bodyPr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of Personal Property and real Property interest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is considered a movable property and can get subjected to ownership.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is considered immovable property and includes anything attached to land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(Maune,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includes anything that is attached to the land like trees and buildings.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includes everything that is intangible and cannot get owned. </a:t>
            </a:r>
          </a:p>
          <a:p>
            <a:pPr marL="0" indent="0"/>
            <a:endParaRPr lang="en-US" sz="2800" dirty="0" smtClean="0"/>
          </a:p>
          <a:p>
            <a:pPr marL="0" indent="0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599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Comparison of personal property and real property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can include chattels that can get fixed on land and become part of land.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On the case of real property, anything that grows and is built on land is maintained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(Maune, 2017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have a sense of belonging on the land while personal property is intangible. </a:t>
            </a:r>
          </a:p>
          <a:p>
            <a:pPr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can get sold without any form of procedure followed but real property gets sold with government process. </a:t>
            </a:r>
            <a:endParaRPr lang="en-US" sz="2000" b="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76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382000" cy="5715000"/>
          </a:xfrm>
        </p:spPr>
        <p:txBody>
          <a:bodyPr>
            <a:normAutofit/>
          </a:bodyPr>
          <a:lstStyle/>
          <a:p>
            <a:pPr marL="0" lvl="0" indent="0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Comparison of personal property and real property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cannot get owned while real property can get owned.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includes bank accounts, insurance policies and licenses.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includes land, buildings and trees which can get owned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(Maune, 2017).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can get documented through use of bank details in the form of property rights.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Real property fetch a lot of money when sold while personal property fetch low amount of money.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2000" b="0" dirty="0" smtClean="0">
                <a:latin typeface="Times New Roman" pitchFamily="18" charset="0"/>
                <a:cs typeface="Times New Roman" pitchFamily="18" charset="0"/>
              </a:rPr>
              <a:t>Personal property contains property rights of things that cannot get owned while real property contains real rights of things that gets owned.  </a:t>
            </a:r>
          </a:p>
        </p:txBody>
      </p:sp>
    </p:spTree>
    <p:extLst>
      <p:ext uri="{BB962C8B-B14F-4D97-AF65-F5344CB8AC3E}">
        <p14:creationId xmlns:p14="http://schemas.microsoft.com/office/powerpoint/2010/main" val="274121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Maune, K. (2017). The Effects of County Personal Property Tax Liens on the Rights of Secured Creditors.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Belmont L. Rev.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, 249.</a:t>
            </a:r>
          </a:p>
          <a:p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Murphy, R. S. (2017). Property rights in personal information: An economic defense of privacy. In </a:t>
            </a:r>
            <a:r>
              <a:rPr lang="en-US" sz="2000" b="0" i="1" dirty="0">
                <a:latin typeface="Times New Roman" pitchFamily="18" charset="0"/>
                <a:cs typeface="Times New Roman" pitchFamily="18" charset="0"/>
              </a:rPr>
              <a:t>Privacy</a:t>
            </a:r>
            <a:r>
              <a:rPr lang="en-US" sz="2000" b="0" dirty="0">
                <a:latin typeface="Times New Roman" pitchFamily="18" charset="0"/>
                <a:cs typeface="Times New Roman" pitchFamily="18" charset="0"/>
              </a:rPr>
              <a:t> (pp. 43-79). Routledge.</a:t>
            </a:r>
          </a:p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6715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2440</TotalTime>
  <Words>510</Words>
  <Application>Microsoft Office PowerPoint</Application>
  <PresentationFormat>On-screen Show (4:3)</PresentationFormat>
  <Paragraphs>37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Times New Roman</vt:lpstr>
      <vt:lpstr>Tunga</vt:lpstr>
      <vt:lpstr>Wingdings</vt:lpstr>
      <vt:lpstr>Angles</vt:lpstr>
      <vt:lpstr>Project Student’s Name  University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</dc:creator>
  <cp:lastModifiedBy>Windows User</cp:lastModifiedBy>
  <cp:revision>398</cp:revision>
  <dcterms:created xsi:type="dcterms:W3CDTF">2017-03-06T17:33:03Z</dcterms:created>
  <dcterms:modified xsi:type="dcterms:W3CDTF">2020-03-20T17:34:41Z</dcterms:modified>
</cp:coreProperties>
</file>